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"/>
  </p:notesMasterIdLst>
  <p:sldIdLst>
    <p:sldId id="281" r:id="rId2"/>
  </p:sldIdLst>
  <p:sldSz cx="9144000" cy="6858000" type="screen4x3"/>
  <p:notesSz cx="6858000" cy="9144000"/>
  <p:defaultTextStyle>
    <a:defPPr>
      <a:defRPr lang="pl-PL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70000"/>
      <a:defRPr sz="1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70000"/>
      <a:defRPr sz="1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70000"/>
      <a:defRPr sz="1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70000"/>
      <a:defRPr sz="1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70000"/>
      <a:defRPr sz="1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7F3"/>
    <a:srgbClr val="A886E0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5000" autoAdjust="0"/>
  </p:normalViewPr>
  <p:slideViewPr>
    <p:cSldViewPr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b="0">
                <a:effectLst/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b="0">
                <a:effectLst/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476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6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76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b="0">
                <a:effectLst/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476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b="0">
                <a:effectLst/>
                <a:latin typeface="Arial" charset="0"/>
              </a:defRPr>
            </a:lvl1pPr>
          </a:lstStyle>
          <a:p>
            <a:fld id="{78576BB9-B269-4D51-9A50-7ABE81DE92C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26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400" dirty="0">
              <a:latin typeface="Algerian" pitchFamily="82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76BB9-B269-4D51-9A50-7ABE81DE92C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568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568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568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568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568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45568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569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55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455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556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556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556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0FF627-4644-4559-9922-479556C1BD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A7AA42-5617-46C6-951B-D0F4130048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E4A29-FE57-4241-81B9-E3BA917AD48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CF040C-F563-448A-89EF-00C0E2EF5E4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BB2336-72ED-49A5-8184-436AC1E0AE5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2FA7CB-249D-4926-999A-4AB0B47A925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EC277A-2345-4955-B478-1C82A8A45B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ytuł, 2 elementy zawartośc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EBA576-CD9E-41B5-9A75-48C3E6E5E6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6AE06E-F20D-4577-A24A-B2A21FF26B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822C4D-9E9D-4392-B1E4-F16A00F1093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89710C-12C5-4AE2-A0E6-3B9F9E2927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3EEAD-5EB4-4613-964E-ADF7C2BFC1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7603D-46B8-4452-A6D6-BCE663A85C8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9789D-7A84-41BD-88C2-476C4C998F2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2B0A65-05B9-4BE9-95C7-A59A1A9AFC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53F0E1-AD40-47DA-9814-2FB99906825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C866CD-6988-4C78-80A4-A52E9C64080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b="0">
                <a:effectLst/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b="0">
                <a:effectLst/>
                <a:latin typeface="Arial" charset="0"/>
              </a:defRPr>
            </a:lvl1pPr>
          </a:lstStyle>
          <a:p>
            <a:fld id="{4639DBB4-3C1F-47DB-AB2A-266B714692E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46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46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46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46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46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4546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46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546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4546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defRPr b="0">
                <a:effectLst/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4546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Jola\Anita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032" y="980728"/>
            <a:ext cx="4375968" cy="3289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E:\Jola\Anita\TarczaSP12 mał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0"/>
            <a:ext cx="1403647" cy="1593484"/>
          </a:xfrm>
          <a:prstGeom prst="rect">
            <a:avLst/>
          </a:prstGeom>
          <a:noFill/>
        </p:spPr>
      </p:pic>
      <p:pic>
        <p:nvPicPr>
          <p:cNvPr id="1029" name="Picture 5" descr="E:\Jola\Anita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4005064"/>
            <a:ext cx="4659058" cy="3131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>
              <a:rot lat="20276657" lon="20287850" rev="99899"/>
            </a:camera>
            <a:lightRig rig="chilly" dir="t"/>
          </a:scene3d>
          <a:sp3d contourW="6350" prstMaterial="dkEdge">
            <a:bevelT w="82550" h="0"/>
            <a:bevelB w="152400" h="165100" prst="softRound"/>
            <a:contourClr>
              <a:srgbClr val="969696"/>
            </a:contourClr>
          </a:sp3d>
        </p:spPr>
      </p:pic>
      <p:pic>
        <p:nvPicPr>
          <p:cNvPr id="1030" name="Picture 6" descr="E:\Jola\Anita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933056"/>
            <a:ext cx="5508104" cy="3111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4" name="Picture 10" descr="E:\Jola\Anita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1268760"/>
            <a:ext cx="4464496" cy="2971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>
              <a:rot lat="20276657" lon="20287850" rev="99899"/>
            </a:camera>
            <a:lightRig rig="chilly" dir="t"/>
          </a:scene3d>
          <a:sp3d contourW="6350" prstMaterial="dkEdge">
            <a:bevelT w="82550" h="0"/>
            <a:bevelB w="152400" h="165100" prst="softRound"/>
            <a:contourClr>
              <a:srgbClr val="969696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060848"/>
            <a:ext cx="2599953" cy="258889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12700">
            <a:bevelT w="63500" h="63500" prst="hardEdge"/>
            <a:extrusionClr>
              <a:srgbClr val="000000"/>
            </a:extrusionClr>
          </a:sp3d>
        </p:spPr>
      </p:pic>
      <p:pic>
        <p:nvPicPr>
          <p:cNvPr id="1036" name="Picture 12" descr="E:\Jola\Anita\szkol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80528" y="-171400"/>
            <a:ext cx="2965225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rostokąt 19"/>
          <p:cNvSpPr/>
          <p:nvPr/>
        </p:nvSpPr>
        <p:spPr>
          <a:xfrm>
            <a:off x="1403648" y="188640"/>
            <a:ext cx="6408712" cy="12775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+mj-cs"/>
              </a:rPr>
              <a:t>Szkoła Podstawowa nr 12 </a:t>
            </a:r>
          </a:p>
          <a:p>
            <a:pPr algn="ctr"/>
            <a:r>
              <a:rPr lang="pl-PL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+mj-cs"/>
              </a:rPr>
              <a:t>im Jana Pawła II </a:t>
            </a:r>
          </a:p>
          <a:p>
            <a:pPr algn="ctr"/>
            <a:r>
              <a:rPr lang="pl-PL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+mj-cs"/>
              </a:rPr>
              <a:t>w Tomaszowie Mazowieckim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mień">
  <a:themeElements>
    <a:clrScheme name="Strumień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umień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70000"/>
          <a:buFontTx/>
          <a:buNone/>
          <a:tabLst/>
          <a:defRPr kumimoji="0" lang="pl-PL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70000"/>
          <a:buFontTx/>
          <a:buNone/>
          <a:tabLst/>
          <a:defRPr kumimoji="0" lang="pl-PL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umień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mień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mień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8654</TotalTime>
  <Words>12</Words>
  <Application>Microsoft Office PowerPoint</Application>
  <PresentationFormat>Pokaz na ekranie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1_Strumień</vt:lpstr>
      <vt:lpstr>Prezentacja programu PowerPoint</vt:lpstr>
    </vt:vector>
  </TitlesOfParts>
  <Company>Ministerstwo Edukacji Narodowej i Sportu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Administrator</dc:creator>
  <cp:lastModifiedBy>pawelgolczyk13@gmail.com</cp:lastModifiedBy>
  <cp:revision>462</cp:revision>
  <cp:lastPrinted>1601-01-01T00:00:00Z</cp:lastPrinted>
  <dcterms:created xsi:type="dcterms:W3CDTF">2005-09-19T11:55:17Z</dcterms:created>
  <dcterms:modified xsi:type="dcterms:W3CDTF">2021-04-02T12:57:53Z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